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7315200" cy="9601200"/>
  <p:defaultTextStyle>
    <a:defPPr>
      <a:defRPr lang="en-US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26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6C31C18-4DEB-465F-860C-445463DBB09E}" type="datetimeFigureOut">
              <a:rPr lang="en-US" smtClean="0"/>
              <a:pPr/>
              <a:t>4/23/2011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1B7C1CC-2EBC-48F1-BF22-3932D00C8B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5863209" cy="1600200"/>
          </a:xfrm>
          <a:ln w="12700">
            <a:noFill/>
          </a:ln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Widowed-to-Widowed Grief Support Group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905000"/>
            <a:ext cx="5718048" cy="2062091"/>
          </a:xfrm>
          <a:prstGeom prst="rect">
            <a:avLst/>
          </a:prstGeom>
          <a:noFill/>
          <a:ln>
            <a:noFill/>
          </a:ln>
        </p:spPr>
        <p:txBody>
          <a:bodyPr wrap="square" lIns="91429" tIns="45714" rIns="91429" bIns="45714" rtlCol="0">
            <a:spAutoFit/>
          </a:bodyPr>
          <a:lstStyle/>
          <a:p>
            <a:pPr algn="just"/>
            <a:r>
              <a:rPr lang="en-US" sz="1600" dirty="0" smtClean="0">
                <a:latin typeface="Maiandra GD" pitchFamily="34" charset="0"/>
              </a:rPr>
              <a:t>    Do you want to hear how other widowed men and women work through their day-to-day issues?</a:t>
            </a:r>
          </a:p>
          <a:p>
            <a:pPr algn="just"/>
            <a:endParaRPr lang="en-US" sz="800" dirty="0">
              <a:latin typeface="Maiandra GD" pitchFamily="34" charset="0"/>
            </a:endParaRPr>
          </a:p>
          <a:p>
            <a:pPr algn="just"/>
            <a:r>
              <a:rPr lang="en-US" sz="1600" dirty="0" smtClean="0">
                <a:latin typeface="Maiandra GD" pitchFamily="34" charset="0"/>
              </a:rPr>
              <a:t>We help each other through rough times and have the opportunity to meet others in the same situation.</a:t>
            </a:r>
          </a:p>
          <a:p>
            <a:pPr algn="just"/>
            <a:r>
              <a:rPr lang="en-US" sz="800" dirty="0" smtClean="0">
                <a:latin typeface="Maiandra GD" pitchFamily="34" charset="0"/>
              </a:rPr>
              <a:t> </a:t>
            </a:r>
          </a:p>
          <a:p>
            <a:pPr algn="just"/>
            <a:r>
              <a:rPr lang="en-US" sz="1600" dirty="0" smtClean="0">
                <a:latin typeface="Maiandra GD" pitchFamily="34" charset="0"/>
              </a:rPr>
              <a:t>Our group is a local nonprofit group organized through Widowed Community Education &amp; Support Services, Inc (WCESS).</a:t>
            </a:r>
            <a:endParaRPr lang="en-US" sz="1600" dirty="0">
              <a:latin typeface="Maiandra G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3962400"/>
            <a:ext cx="5715000" cy="2185201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just"/>
            <a:r>
              <a:rPr lang="en-US" sz="1600" dirty="0" smtClean="0">
                <a:latin typeface="Maiandra GD" pitchFamily="34" charset="0"/>
              </a:rPr>
              <a:t>Our Tempe group currently meets </a:t>
            </a:r>
            <a:r>
              <a:rPr lang="en-US" sz="1600" u="sng" dirty="0" smtClean="0">
                <a:latin typeface="Maiandra GD" pitchFamily="34" charset="0"/>
              </a:rPr>
              <a:t>most</a:t>
            </a:r>
            <a:r>
              <a:rPr lang="en-US" sz="1600" dirty="0" smtClean="0">
                <a:latin typeface="Maiandra GD" pitchFamily="34" charset="0"/>
              </a:rPr>
              <a:t> </a:t>
            </a:r>
            <a:r>
              <a:rPr lang="en-US" sz="1600" b="1" dirty="0" smtClean="0">
                <a:latin typeface="Maiandra GD" pitchFamily="34" charset="0"/>
              </a:rPr>
              <a:t>Tuesdays</a:t>
            </a:r>
            <a:r>
              <a:rPr lang="en-US" sz="1600" dirty="0" smtClean="0">
                <a:latin typeface="Maiandra GD" pitchFamily="34" charset="0"/>
              </a:rPr>
              <a:t>, from </a:t>
            </a:r>
            <a:r>
              <a:rPr lang="en-US" sz="1600" b="1" dirty="0" smtClean="0">
                <a:latin typeface="Maiandra GD" pitchFamily="34" charset="0"/>
              </a:rPr>
              <a:t>6:30pm to 8:30pm</a:t>
            </a:r>
            <a:r>
              <a:rPr lang="en-US" sz="1600" dirty="0" smtClean="0">
                <a:latin typeface="Maiandra GD" pitchFamily="34" charset="0"/>
              </a:rPr>
              <a:t>, at the </a:t>
            </a:r>
            <a:r>
              <a:rPr lang="en-US" sz="1600" b="1" dirty="0" smtClean="0">
                <a:latin typeface="Maiandra GD" pitchFamily="34" charset="0"/>
              </a:rPr>
              <a:t>Tempe Pyle Adult Recreation Center</a:t>
            </a:r>
            <a:r>
              <a:rPr lang="en-US" sz="1600" dirty="0" smtClean="0">
                <a:latin typeface="Maiandra GD" pitchFamily="34" charset="0"/>
              </a:rPr>
              <a:t>, 655 E. Southern Ave, Tempe, located in the SW corner of Southern Ave. and Rural Road (same corner as the Tempe Public Library)</a:t>
            </a:r>
          </a:p>
          <a:p>
            <a:pPr algn="just"/>
            <a:endParaRPr lang="en-US" sz="800" dirty="0">
              <a:latin typeface="Maiandra GD" pitchFamily="34" charset="0"/>
            </a:endParaRPr>
          </a:p>
          <a:p>
            <a:pPr algn="just"/>
            <a:r>
              <a:rPr lang="en-US" sz="1600" dirty="0" smtClean="0">
                <a:latin typeface="Maiandra GD" pitchFamily="34" charset="0"/>
              </a:rPr>
              <a:t>Call Kay at </a:t>
            </a:r>
            <a:r>
              <a:rPr lang="en-US" sz="1600" dirty="0" smtClean="0">
                <a:latin typeface="Maiandra GD" pitchFamily="34" charset="0"/>
              </a:rPr>
              <a:t>(</a:t>
            </a:r>
            <a:r>
              <a:rPr lang="en-US" sz="1600" dirty="0" smtClean="0">
                <a:latin typeface="Maiandra GD" pitchFamily="34" charset="0"/>
              </a:rPr>
              <a:t>xxx</a:t>
            </a:r>
            <a:r>
              <a:rPr lang="en-US" sz="1600" dirty="0" smtClean="0">
                <a:latin typeface="Maiandra GD" pitchFamily="34" charset="0"/>
              </a:rPr>
              <a:t>) xxx-</a:t>
            </a:r>
            <a:r>
              <a:rPr lang="en-US" sz="1600" dirty="0" err="1" smtClean="0">
                <a:latin typeface="Maiandra GD" pitchFamily="34" charset="0"/>
              </a:rPr>
              <a:t>xxxx</a:t>
            </a:r>
            <a:r>
              <a:rPr lang="en-US" sz="1600" dirty="0" smtClean="0">
                <a:latin typeface="Maiandra GD" pitchFamily="34" charset="0"/>
              </a:rPr>
              <a:t> </a:t>
            </a:r>
            <a:r>
              <a:rPr lang="en-US" sz="1600" dirty="0" smtClean="0">
                <a:latin typeface="Maiandra GD" pitchFamily="34" charset="0"/>
              </a:rPr>
              <a:t>or Jim at </a:t>
            </a:r>
            <a:r>
              <a:rPr lang="en-US" sz="1600" dirty="0" smtClean="0">
                <a:latin typeface="Maiandra GD" pitchFamily="34" charset="0"/>
              </a:rPr>
              <a:t>(</a:t>
            </a:r>
            <a:r>
              <a:rPr lang="en-US" sz="1600" dirty="0" smtClean="0">
                <a:latin typeface="Maiandra GD" pitchFamily="34" charset="0"/>
              </a:rPr>
              <a:t>xxx</a:t>
            </a:r>
            <a:r>
              <a:rPr lang="en-US" sz="1600" dirty="0" smtClean="0">
                <a:latin typeface="Maiandra GD" pitchFamily="34" charset="0"/>
              </a:rPr>
              <a:t>) xxx-</a:t>
            </a:r>
            <a:r>
              <a:rPr lang="en-US" sz="1600" dirty="0" err="1" smtClean="0">
                <a:latin typeface="Maiandra GD" pitchFamily="34" charset="0"/>
              </a:rPr>
              <a:t>xxxx</a:t>
            </a:r>
            <a:r>
              <a:rPr lang="en-US" sz="1600" dirty="0" smtClean="0">
                <a:latin typeface="Maiandra GD" pitchFamily="34" charset="0"/>
              </a:rPr>
              <a:t> </a:t>
            </a:r>
            <a:r>
              <a:rPr lang="en-US" sz="1600" dirty="0" smtClean="0">
                <a:latin typeface="Maiandra GD" pitchFamily="34" charset="0"/>
              </a:rPr>
              <a:t>for details, schedule, or directions.  You can find and join us on Meetup.com by searching for Widowed-to-Widowed.</a:t>
            </a:r>
            <a:endParaRPr lang="en-US" sz="1600" dirty="0">
              <a:latin typeface="Maiandra G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7543800"/>
            <a:ext cx="6093954" cy="1600200"/>
          </a:xfrm>
          <a:prstGeom prst="rect">
            <a:avLst/>
          </a:prstGeom>
          <a:noFill/>
        </p:spPr>
        <p:txBody>
          <a:bodyPr vert="vert270" wrap="square" lIns="91429" tIns="45714" rIns="91429" bIns="45714" rtlCol="0">
            <a:spAutoFit/>
          </a:bodyPr>
          <a:lstStyle/>
          <a:p>
            <a:r>
              <a:rPr lang="en-US" sz="1600" dirty="0" smtClean="0"/>
              <a:t>---------------------(xxx)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</a:t>
            </a:r>
            <a:r>
              <a:rPr lang="en-US" sz="1600" dirty="0" smtClean="0"/>
              <a:t>xxx) </a:t>
            </a:r>
            <a:r>
              <a:rPr lang="en-US" sz="1600" dirty="0" smtClean="0"/>
              <a:t>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---------------------</a:t>
            </a:r>
          </a:p>
          <a:p>
            <a:r>
              <a:rPr lang="en-US" sz="1600" dirty="0" smtClean="0"/>
              <a:t>(xxx) </a:t>
            </a:r>
            <a:r>
              <a:rPr lang="en-US" sz="1600" dirty="0" smtClean="0"/>
              <a:t>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--------------------</a:t>
            </a:r>
          </a:p>
          <a:p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--------------------</a:t>
            </a:r>
          </a:p>
          <a:p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--------------------</a:t>
            </a:r>
          </a:p>
          <a:p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--------------------</a:t>
            </a:r>
          </a:p>
          <a:p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 --------------------</a:t>
            </a:r>
          </a:p>
          <a:p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---------------------</a:t>
            </a:r>
          </a:p>
          <a:p>
            <a:r>
              <a:rPr lang="en-US" sz="1600" dirty="0" smtClean="0"/>
              <a:t>(xxx) xxx-</a:t>
            </a:r>
            <a:r>
              <a:rPr lang="en-US" sz="1600" dirty="0" err="1" smtClean="0"/>
              <a:t>xxxx</a:t>
            </a:r>
            <a:r>
              <a:rPr lang="en-US" sz="1600" dirty="0" smtClean="0"/>
              <a:t> (xxx) xxx-</a:t>
            </a:r>
            <a:r>
              <a:rPr lang="en-US" sz="1600" dirty="0" err="1" smtClean="0"/>
              <a:t>xxxx</a:t>
            </a:r>
            <a:endParaRPr lang="en-US" sz="16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181</TotalTime>
  <Words>155</Words>
  <Application>Microsoft Office PowerPoint</Application>
  <PresentationFormat>Letter Paper (8.5x11 in)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Widowed-to-Widowed Grief Support Group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Widowed-to-Widowed Grief Support Group</dc:title>
  <dc:creator>Jim</dc:creator>
  <cp:lastModifiedBy>Jim Schwartz</cp:lastModifiedBy>
  <cp:revision>27</cp:revision>
  <dcterms:created xsi:type="dcterms:W3CDTF">2010-10-12T22:47:54Z</dcterms:created>
  <dcterms:modified xsi:type="dcterms:W3CDTF">2011-04-23T23:58:17Z</dcterms:modified>
</cp:coreProperties>
</file>